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4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0EBC-90C5-4A99-94D5-2786D9EB598C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2BE5-FBA9-47F4-A6EF-25195B08E6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FF6B-F951-4147-AC84-1FF36E0A000C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8F46-BBD1-43CD-B66D-26F219E53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C492-4126-4DFE-8CB0-F7D1AB48C69F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E3ED-1755-4D10-AEF3-62AE7DA135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4DF1-D00D-4B9A-A764-4AAD6DC1CFCB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69E7-36B7-447E-B901-6EF9C29EF8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4E1-BF08-4C58-A862-C4E56F57CAB6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08A2-3353-473A-92BE-A8F9A11824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9912-900D-42FD-B2D2-3122A4E60686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8E711-A8CC-4167-B2B8-95B9766099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728-6407-467D-8782-2A8FB8046834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DE-8C6A-4E05-A10B-559BDBF3F5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1BB1-35DA-4651-933C-CE2BC19BCB92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27905-9A65-4824-8BA5-267476B5DF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CF15-A610-477E-9FAC-F2424D9A0E90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DB14-6808-4CAF-9C38-DE5E1D6916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86CA-0813-48A3-830A-12F235B0CED8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629B-F866-41FF-B348-8BE452C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280F-B09A-4870-9670-A9AC28D4433A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0FCF-E246-4018-A86D-B319D8F32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/>
              <a:pPr>
                <a:defRPr/>
              </a:pPr>
              <a:t>2023/6/7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609850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  ①顧問：　　　　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⑥受託研究・共同研究費：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⑦奨学寄付金：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</a:t>
            </a:r>
            <a:r>
              <a:rPr lang="en-US" altLang="ja-JP" sz="2000" b="1">
                <a:solidFill>
                  <a:srgbClr val="0D0D0D"/>
                </a:solidFill>
                <a:latin typeface="Arial" charset="0"/>
              </a:rPr>
              <a:t>⑩</a:t>
            </a: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主な収入（給与等）を受けている組織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319088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日本パーキンソン病・運動障害疾患コングレス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COI</a:t>
            </a:r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開示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>
                <a:solidFill>
                  <a:schemeClr val="bg1"/>
                </a:solidFill>
                <a:latin typeface="Arial" charset="0"/>
              </a:rPr>
              <a:t>　</a:t>
            </a:r>
            <a:br>
              <a:rPr lang="en-US" altLang="ja-JP" sz="2000" b="1" i="1">
                <a:solidFill>
                  <a:srgbClr val="FFFF1F"/>
                </a:solidFill>
              </a:rPr>
            </a:br>
            <a:r>
              <a:rPr lang="ja-JP" altLang="en-US" sz="2000" b="1">
                <a:solidFill>
                  <a:srgbClr val="FFFF1F"/>
                </a:solidFill>
              </a:rPr>
              <a:t>筆頭発表者：　〇〇　〇〇</a:t>
            </a:r>
            <a:endParaRPr lang="en-US" altLang="ja-JP" sz="2000" b="1">
              <a:solidFill>
                <a:srgbClr val="FFFF1F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93025" y="2614613"/>
            <a:ext cx="272415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〇〇病院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96</Words>
  <Application>Microsoft Office PowerPoint</Application>
  <PresentationFormat>ワイド画面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日本パーキンソン病・運動障害疾患コングレス COI開示 　 筆頭発表者：　〇〇　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User</cp:lastModifiedBy>
  <cp:revision>27</cp:revision>
  <cp:lastPrinted>2016-02-29T06:43:51Z</cp:lastPrinted>
  <dcterms:created xsi:type="dcterms:W3CDTF">2015-03-14T19:59:31Z</dcterms:created>
  <dcterms:modified xsi:type="dcterms:W3CDTF">2023-06-07T08:35:07Z</dcterms:modified>
</cp:coreProperties>
</file>